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if Josifovski" initials="JJ" lastIdx="1" clrIdx="0">
    <p:extLst>
      <p:ext uri="{19B8F6BF-5375-455C-9EA6-DF929625EA0E}">
        <p15:presenceInfo xmlns:p15="http://schemas.microsoft.com/office/powerpoint/2012/main" userId="655aedb949949c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EE"/>
    <a:srgbClr val="009CDE"/>
    <a:srgbClr val="00B3EF"/>
    <a:srgbClr val="87D6F7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013B7-04D4-4D01-9C04-B95ECD12383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9BF69-7E62-44A0-A1B2-3CB11246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0670" y="255373"/>
            <a:ext cx="5786196" cy="355050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75447" y="4312959"/>
            <a:ext cx="4521418" cy="1114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7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authors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028828" y="4312959"/>
            <a:ext cx="143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AUTHORS: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8828" y="5547485"/>
            <a:ext cx="143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PRESENTER: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374933" y="5548020"/>
            <a:ext cx="4521418" cy="4425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presenter’s name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374934" y="6036493"/>
            <a:ext cx="4521418" cy="5548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i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presenter’s affiliation</a:t>
            </a:r>
          </a:p>
        </p:txBody>
      </p:sp>
    </p:spTree>
    <p:extLst>
      <p:ext uri="{BB962C8B-B14F-4D97-AF65-F5344CB8AC3E}">
        <p14:creationId xmlns:p14="http://schemas.microsoft.com/office/powerpoint/2010/main" val="24204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377" y="2666"/>
            <a:ext cx="7662589" cy="11419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82377" y="1144592"/>
            <a:ext cx="8979245" cy="5340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96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377" y="2666"/>
            <a:ext cx="7662589" cy="615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2550" y="700088"/>
            <a:ext cx="7662416" cy="4445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/>
              <a:t>Click to insert slide subtitle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82377" y="1144588"/>
            <a:ext cx="8979245" cy="53400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276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1E5BDC-78EB-4556-BDEB-815363E85D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14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46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1F321C-3FE7-4D4F-9C40-5E59CA312543}"/>
              </a:ext>
            </a:extLst>
          </p:cNvPr>
          <p:cNvSpPr/>
          <p:nvPr userDrawn="1"/>
        </p:nvSpPr>
        <p:spPr>
          <a:xfrm rot="16200000" flipH="1">
            <a:off x="4387332" y="2101333"/>
            <a:ext cx="369332" cy="914400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rgbClr val="00B5EE"/>
              </a:gs>
              <a:gs pos="100000">
                <a:srgbClr val="00B5E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F321C-3FE7-4D4F-9C40-5E59CA312543}"/>
              </a:ext>
            </a:extLst>
          </p:cNvPr>
          <p:cNvSpPr/>
          <p:nvPr userDrawn="1"/>
        </p:nvSpPr>
        <p:spPr>
          <a:xfrm rot="5400000">
            <a:off x="3989607" y="-4009800"/>
            <a:ext cx="1164782" cy="914400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rgbClr val="00B5EE"/>
              </a:gs>
              <a:gs pos="100000">
                <a:srgbClr val="00B5E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966" y="-20191"/>
            <a:ext cx="1399034" cy="1156544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73" y="182389"/>
            <a:ext cx="1187022" cy="68950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0" y="6488668"/>
            <a:ext cx="4581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WMHE 2019 Symposium, September 5-7, 2019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444483" y="6488668"/>
            <a:ext cx="62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8DC4F17-FBC3-4463-9401-B3E4AB809BC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5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7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6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96141"/>
      </p:ext>
    </p:extLst>
  </p:cSld>
  <p:clrMapOvr>
    <a:masterClrMapping/>
  </p:clrMapOvr>
</p:sld>
</file>

<file path=ppt/theme/theme1.xml><?xml version="1.0" encoding="utf-8"?>
<a:theme xmlns:a="http://schemas.openxmlformats.org/drawingml/2006/main" name="WMHE 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MHE 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WMHE Title slide</vt:lpstr>
      <vt:lpstr>WMHE Content Slides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Josif Josifovski</dc:creator>
  <cp:lastModifiedBy>Vladimir Vitanov</cp:lastModifiedBy>
  <cp:revision>24</cp:revision>
  <dcterms:created xsi:type="dcterms:W3CDTF">2019-08-09T17:14:34Z</dcterms:created>
  <dcterms:modified xsi:type="dcterms:W3CDTF">2019-08-28T14:51:10Z</dcterms:modified>
</cp:coreProperties>
</file>