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1pPr>
    <a:lvl2pPr marL="1753471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2pPr>
    <a:lvl3pPr marL="3506942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3pPr>
    <a:lvl4pPr marL="5260413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4pPr>
    <a:lvl5pPr marL="7013884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5pPr>
    <a:lvl6pPr marL="8767355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6pPr>
    <a:lvl7pPr marL="10520826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7pPr>
    <a:lvl8pPr marL="12274297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8pPr>
    <a:lvl9pPr marL="14027768" algn="l" defTabSz="3506942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721" autoAdjust="0"/>
  </p:normalViewPr>
  <p:slideViewPr>
    <p:cSldViewPr snapToGrid="0">
      <p:cViewPr>
        <p:scale>
          <a:sx n="33" d="100"/>
          <a:sy n="33" d="100"/>
        </p:scale>
        <p:origin x="144" y="-12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1pPr>
    <a:lvl2pPr marL="434889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2pPr>
    <a:lvl3pPr marL="869777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3pPr>
    <a:lvl4pPr marL="1304666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4pPr>
    <a:lvl5pPr marL="1739555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5pPr>
    <a:lvl6pPr marL="2174443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6pPr>
    <a:lvl7pPr marL="2609332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7pPr>
    <a:lvl8pPr marL="3044220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8pPr>
    <a:lvl9pPr marL="3479109" algn="l" defTabSz="869777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88211" y="12069391"/>
            <a:ext cx="8827955" cy="16642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/>
          </p:nvPr>
        </p:nvSpPr>
        <p:spPr bwMode="ltGray">
          <a:xfrm>
            <a:off x="788211" y="13947582"/>
            <a:ext cx="8827955" cy="355237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t">
            <a:noAutofit/>
          </a:bodyPr>
          <a:lstStyle>
            <a:lvl1pPr marL="0" indent="0">
              <a:spcBef>
                <a:spcPts val="828"/>
              </a:spcBef>
              <a:buFont typeface="Arial" panose="020B0604020202020204" pitchFamily="34" charset="0"/>
              <a:buNone/>
              <a:defRPr sz="3034" baseline="0"/>
            </a:lvl1pPr>
            <a:lvl2pPr marL="394121" indent="-394121">
              <a:spcBef>
                <a:spcPts val="828"/>
              </a:spcBef>
              <a:buFont typeface="Arial" panose="020B0604020202020204" pitchFamily="34" charset="0"/>
              <a:buChar char="•"/>
              <a:defRPr sz="3034"/>
            </a:lvl2pPr>
            <a:lvl3pPr marL="394121" indent="-394121">
              <a:spcBef>
                <a:spcPts val="828"/>
              </a:spcBef>
              <a:buFont typeface="Arial" panose="020B0604020202020204" pitchFamily="34" charset="0"/>
              <a:buChar char="•"/>
              <a:defRPr sz="3034"/>
            </a:lvl3pPr>
            <a:lvl4pPr marL="0" indent="0">
              <a:spcBef>
                <a:spcPts val="828"/>
              </a:spcBef>
              <a:buNone/>
              <a:defRPr sz="3034"/>
            </a:lvl4pPr>
            <a:lvl5pPr marL="0" indent="0">
              <a:spcBef>
                <a:spcPts val="828"/>
              </a:spcBef>
              <a:buNone/>
              <a:defRPr sz="3034"/>
            </a:lvl5pPr>
            <a:lvl6pPr marL="0" indent="0">
              <a:spcBef>
                <a:spcPts val="828"/>
              </a:spcBef>
              <a:buNone/>
              <a:defRPr sz="3034"/>
            </a:lvl6pPr>
            <a:lvl7pPr marL="0" indent="0">
              <a:spcBef>
                <a:spcPts val="828"/>
              </a:spcBef>
              <a:buNone/>
              <a:defRPr sz="3034"/>
            </a:lvl7pPr>
            <a:lvl8pPr marL="0" indent="0">
              <a:spcBef>
                <a:spcPts val="828"/>
              </a:spcBef>
              <a:buNone/>
              <a:defRPr sz="3034"/>
            </a:lvl8pPr>
            <a:lvl9pPr marL="0" indent="0">
              <a:spcBef>
                <a:spcPts val="828"/>
              </a:spcBef>
              <a:buNone/>
              <a:defRPr sz="3034"/>
            </a:lvl9pPr>
          </a:lstStyle>
          <a:p>
            <a:pPr lvl="0"/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788211" y="18345879"/>
            <a:ext cx="8827955" cy="16642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788211" y="20128972"/>
            <a:ext cx="8827955" cy="3649785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88211" y="24134988"/>
            <a:ext cx="8827955" cy="158497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788211" y="26072617"/>
            <a:ext cx="8827955" cy="7835758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788211" y="34453154"/>
            <a:ext cx="8827955" cy="158497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788211" y="36331346"/>
            <a:ext cx="8827955" cy="4646725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0719661" y="12069390"/>
            <a:ext cx="8827955" cy="158497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0719661" y="13947582"/>
            <a:ext cx="8827955" cy="8834288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0719661" y="23326652"/>
            <a:ext cx="8827955" cy="158497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0719661" y="25204843"/>
            <a:ext cx="8827955" cy="8703530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0719661" y="34453154"/>
            <a:ext cx="8827955" cy="158497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0719661" y="36331346"/>
            <a:ext cx="8827955" cy="4646725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0619582" y="12069390"/>
            <a:ext cx="8827955" cy="158497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0619582" y="13947582"/>
            <a:ext cx="8827955" cy="9509831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0619582" y="24088699"/>
            <a:ext cx="8827955" cy="5900237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0619582" y="30397338"/>
            <a:ext cx="8827955" cy="158497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724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38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0619582" y="32275530"/>
            <a:ext cx="8827955" cy="8702541"/>
          </a:xfrm>
          <a:prstGeom prst="rect">
            <a:avLst/>
          </a:prstGeom>
        </p:spPr>
        <p:txBody>
          <a:bodyPr lIns="91440" tIns="182880"/>
          <a:lstStyle>
            <a:lvl1pPr>
              <a:defRPr sz="2207" baseline="0"/>
            </a:lvl1pPr>
            <a:lvl2pPr>
              <a:defRPr sz="1931"/>
            </a:lvl2pPr>
            <a:lvl3pPr>
              <a:defRPr sz="1931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AE54BA2-0207-48C0-BBA6-0E14FD262D5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93739" y="7285037"/>
            <a:ext cx="28753798" cy="2450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Title</a:t>
            </a:r>
          </a:p>
          <a:p>
            <a:pPr lvl="0"/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15D28FC-2BE1-41A7-A1D3-58CA0F0C6604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93738" y="10172700"/>
            <a:ext cx="28754387" cy="1352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1"/>
            </a:lvl1pPr>
          </a:lstStyle>
          <a:p>
            <a:pPr lvl="0"/>
            <a:r>
              <a:rPr lang="en-US" dirty="0"/>
              <a:t>Insert Author(s)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322" userDrawn="1">
          <p15:clr>
            <a:srgbClr val="A4A3A4"/>
          </p15:clr>
        </p15:guide>
        <p15:guide id="2" pos="12744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A2B8041-5E91-418D-85DC-E035726B86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24201"/>
            <a:ext cx="30267275" cy="15700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3E3E13D-C2A7-4791-8BBE-1E25949463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67275" cy="700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3026847" rtl="0" eaLnBrk="1" latinLnBrk="0" hangingPunct="1">
        <a:lnSpc>
          <a:spcPct val="90000"/>
        </a:lnSpc>
        <a:spcBef>
          <a:spcPct val="0"/>
        </a:spcBef>
        <a:buNone/>
        <a:defRPr sz="7931" b="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15297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931" kern="1200">
          <a:solidFill>
            <a:schemeClr val="tx1"/>
          </a:solidFill>
          <a:latin typeface="+mn-lt"/>
          <a:ea typeface="+mn-ea"/>
          <a:cs typeface="+mn-cs"/>
        </a:defRPr>
      </a:lvl1pPr>
      <a:lvl2pPr marL="756712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2pPr>
      <a:lvl3pPr marL="756712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756712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4pPr>
      <a:lvl5pPr marL="756712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5pPr>
      <a:lvl6pPr marL="756712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6pPr>
      <a:lvl7pPr marL="756712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7pPr>
      <a:lvl8pPr marL="756712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8pPr>
      <a:lvl9pPr marL="756712" indent="-315297" algn="l" defTabSz="3026847" rtl="0" eaLnBrk="1" latinLnBrk="0" hangingPunct="1">
        <a:lnSpc>
          <a:spcPct val="100000"/>
        </a:lnSpc>
        <a:spcBef>
          <a:spcPts val="82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423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847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270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694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7117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541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964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388" algn="l" defTabSz="3026847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37" userDrawn="1">
          <p15:clr>
            <a:srgbClr val="A4A3A4"/>
          </p15:clr>
        </p15:guide>
        <p15:guide id="3" pos="18557" userDrawn="1">
          <p15:clr>
            <a:srgbClr val="A4A3A4"/>
          </p15:clr>
        </p15:guide>
        <p15:guide id="4" pos="9533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71190D-070D-403A-A25F-A55DC5A308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63829-ADAE-4403-9AA0-ABCCBC296D7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5F8D7-6B40-4283-82E3-E9A6416DF65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FFF993-4B76-4415-B8AE-FA32B49E150B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E0B25D-9377-4D78-B4A0-A8BA8785C1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5441F6-A4CD-4021-B435-269611A03787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81E47E-4BF0-4D5F-8DD6-5CA57457746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B14AB2-6BC2-45B8-AFD4-63F5C368242E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ECDD10-1D9F-491F-AB31-A855CB3035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AD5BD4D-5716-4314-A56A-9B1FEB930AE5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1FE79B-6C48-4B8A-9779-51DAEF041C0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C50E418-08A7-40AF-8DA5-5927DB879BEF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79E2749-7DF6-4A5B-8C57-10984026620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E334654-C320-45E1-AE96-C61FF314C0B0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32C8514-876A-4DF4-831B-F7FBB1F913E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3E58FFB-681A-4F6A-A089-796B3133734E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ACACE24-1209-4B06-947A-C54B22C7A595}"/>
              </a:ext>
            </a:extLst>
          </p:cNvPr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4500E6B-80DF-48F3-B2AB-0279A027834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BDB7AFF-8714-45A7-A42E-63FB04AB77DC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DC940A8-0674-4CD3-822D-243B18CC0F00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B4F0D93-B203-4887-9F26-8159ADBC09E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99498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Science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Project Title</dc:title>
  <dc:creator>Vladimir Vitanov</dc:creator>
  <cp:lastModifiedBy>Vladimir Vitanov</cp:lastModifiedBy>
  <cp:revision>9</cp:revision>
  <dcterms:created xsi:type="dcterms:W3CDTF">2013-01-20T21:20:28Z</dcterms:created>
  <dcterms:modified xsi:type="dcterms:W3CDTF">2019-08-16T10:23:43Z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